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90" r:id="rId6"/>
    <p:sldId id="260" r:id="rId7"/>
    <p:sldId id="266" r:id="rId8"/>
    <p:sldId id="291" r:id="rId9"/>
    <p:sldId id="262" r:id="rId10"/>
    <p:sldId id="277" r:id="rId11"/>
    <p:sldId id="285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Teko" panose="020B0604020202020204" charset="0"/>
      <p:bold r:id="rId22"/>
    </p:embeddedFont>
    <p:embeddedFont>
      <p:font typeface="Teko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 autoAdjust="0"/>
    <p:restoredTop sz="93141" autoAdjust="0"/>
  </p:normalViewPr>
  <p:slideViewPr>
    <p:cSldViewPr snapToGrid="0">
      <p:cViewPr varScale="1">
        <p:scale>
          <a:sx n="33" d="100"/>
          <a:sy n="33" d="100"/>
        </p:scale>
        <p:origin x="2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2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24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449674" y="1602246"/>
            <a:ext cx="8993281" cy="4725716"/>
            <a:chOff x="0" y="-9525"/>
            <a:chExt cx="11279700" cy="6300955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5"/>
              <a:ext cx="11279700" cy="6155531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RECONOCIMIENTO</a:t>
              </a: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4157635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886" dirty="0">
                  <a:solidFill>
                    <a:schemeClr val="lt1"/>
                  </a:solidFill>
                  <a:latin typeface="Teko Medium"/>
                  <a:cs typeface="Teko Medium"/>
                  <a:sym typeface="Teko Medium"/>
                </a:rPr>
                <a:t>FACIAL</a:t>
              </a:r>
              <a:endParaRPr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3" y="3704930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429510" y="369577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317003" y="8935650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706689" y="9386474"/>
            <a:ext cx="492740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FFFFFF"/>
                </a:solidFill>
                <a:latin typeface="Montserrat"/>
                <a:sym typeface="Montserrat"/>
              </a:rPr>
              <a:t>INTELIGENCIA ARTIFICIAL I</a:t>
            </a:r>
            <a:endParaRPr b="1"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940709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575627" y="8926342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6826104" y="6909689"/>
            <a:ext cx="5571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JHON BEIMAR CRUZ MONTAÑO</a:t>
            </a:r>
          </a:p>
          <a:p>
            <a:r>
              <a:rPr lang="es-E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LIDER MORENO PADILLA</a:t>
            </a:r>
          </a:p>
          <a:p>
            <a:r>
              <a:rPr lang="es-E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DANIEL ALBERTO PAZ CAMACHO</a:t>
            </a:r>
          </a:p>
          <a:p>
            <a:r>
              <a:rPr lang="es-ES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VAGNER ELDER VELASCO ZEBALLOS</a:t>
            </a:r>
          </a:p>
        </p:txBody>
      </p:sp>
      <p:grpSp>
        <p:nvGrpSpPr>
          <p:cNvPr id="25" name="Google Shape;96;p13"/>
          <p:cNvGrpSpPr/>
          <p:nvPr/>
        </p:nvGrpSpPr>
        <p:grpSpPr>
          <a:xfrm>
            <a:off x="8358680" y="6151966"/>
            <a:ext cx="395370" cy="397142"/>
            <a:chOff x="1813" y="0"/>
            <a:chExt cx="809173" cy="812800"/>
          </a:xfrm>
        </p:grpSpPr>
        <p:sp>
          <p:nvSpPr>
            <p:cNvPr id="26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96;p13"/>
          <p:cNvGrpSpPr/>
          <p:nvPr/>
        </p:nvGrpSpPr>
        <p:grpSpPr>
          <a:xfrm>
            <a:off x="8964399" y="6150751"/>
            <a:ext cx="395370" cy="397142"/>
            <a:chOff x="1813" y="0"/>
            <a:chExt cx="809173" cy="812800"/>
          </a:xfrm>
        </p:grpSpPr>
        <p:sp>
          <p:nvSpPr>
            <p:cNvPr id="29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96;p13"/>
          <p:cNvGrpSpPr/>
          <p:nvPr/>
        </p:nvGrpSpPr>
        <p:grpSpPr>
          <a:xfrm>
            <a:off x="9575627" y="6152492"/>
            <a:ext cx="395370" cy="397142"/>
            <a:chOff x="1813" y="0"/>
            <a:chExt cx="809173" cy="812800"/>
          </a:xfrm>
        </p:grpSpPr>
        <p:sp>
          <p:nvSpPr>
            <p:cNvPr id="32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/>
        </p:nvSpPr>
        <p:spPr>
          <a:xfrm>
            <a:off x="2397546" y="2928489"/>
            <a:ext cx="14189246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s-BO" sz="3000" dirty="0">
                <a:solidFill>
                  <a:schemeClr val="bg1"/>
                </a:solidFill>
                <a:latin typeface="Montserrat" panose="00000500000000000000" pitchFamily="2" charset="0"/>
              </a:rPr>
              <a:t>En conclusión, la tecnología de reconocimiento facial con inteligencia artificial puede ser una herramienta valiosa para mejorar la seguridad de las empresas, siempre y cuando se adopten medidas adecuadas para proteger la privacidad del usuario y evitar el uso inapropiado de los datos personales. </a:t>
            </a:r>
            <a:endParaRPr lang="es-ES" sz="3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just"/>
            <a:r>
              <a:rPr lang="es-BO" sz="3000" dirty="0">
                <a:solidFill>
                  <a:schemeClr val="bg1"/>
                </a:solidFill>
                <a:latin typeface="Montserrat" panose="00000500000000000000" pitchFamily="2" charset="0"/>
              </a:rPr>
              <a:t>En este sentido, nuestro proyecto puede ofrecer asesoramiento y apoyo para garantizar que se implementen medidas de seguridad adecuadas y se respeten los derechos de privacidad de los usuarios. En definitiva, se trata de utilizar la tecnología de manera responsable y ética para garantizar una mayor seguridad y protección de la privacidad de los usuarios.</a:t>
            </a:r>
            <a:endParaRPr lang="es-ES" sz="3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.</a:t>
            </a:r>
            <a:endParaRPr sz="3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428" y="7133116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1224308" y="151237"/>
            <a:ext cx="10201595" cy="3083921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CONCLUSIÓN</a:t>
            </a:r>
            <a:endParaRPr sz="1200" dirty="0"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GRACIAS</a:t>
            </a: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!</a:t>
            </a:r>
            <a:endParaRPr dirty="0"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15788" y="3589139"/>
            <a:ext cx="6667973" cy="6697861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810010" y="3589139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595769" y="358913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MARCO TEORICO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45282" cy="3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s-ES" sz="2499" dirty="0">
                <a:latin typeface="Montserrat"/>
                <a:sym typeface="Montserrat"/>
              </a:rPr>
              <a:t>Es una rama </a:t>
            </a:r>
            <a:r>
              <a:rPr lang="es-ES" sz="2499" dirty="0">
                <a:latin typeface="Montserrat" panose="020B0604020202020204" charset="0"/>
                <a:sym typeface="Montserrat"/>
              </a:rPr>
              <a:t>de</a:t>
            </a:r>
            <a:r>
              <a:rPr lang="es-ES" sz="2499" dirty="0">
                <a:latin typeface="Montserrat"/>
                <a:sym typeface="Montserrat"/>
              </a:rPr>
              <a:t> la informática que se centra en la creación de sistemas que pueden realizar tareas que normalmente requieren inteligencia humana.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16261" y="4717106"/>
            <a:ext cx="5717071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>
                <a:latin typeface="Teko Medium"/>
                <a:cs typeface="Teko Medium"/>
                <a:sym typeface="Teko Medium"/>
              </a:rPr>
              <a:t>LA INTELIGENCIA ARTIFICIAL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6232983" y="5556442"/>
            <a:ext cx="5627499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lvl="1" algn="ctr">
              <a:lnSpc>
                <a:spcPct val="140016"/>
              </a:lnSpc>
              <a:buSzPts val="2499"/>
            </a:pPr>
            <a:r>
              <a:rPr lang="es-BO" sz="2300" dirty="0">
                <a:latin typeface="Montserrat" panose="020B0604020202020204" charset="0"/>
              </a:rPr>
              <a:t>Es un subconjunto del aprendizaje automático que utiliza redes neuronales con múltiples capas para mejorar el rendimiento de la máquina en tareas como el reconocimiento de imágenes, el procesamiento del lenguaje natural y la conducción autónoma.</a:t>
            </a:r>
            <a:endParaRPr sz="2300" dirty="0">
              <a:latin typeface="Montserrat" panose="020B0604020202020204" charset="0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84515" y="4699702"/>
            <a:ext cx="4575858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>
                <a:latin typeface="Teko Medium"/>
                <a:cs typeface="Teko Medium"/>
                <a:sym typeface="Teko Medium"/>
              </a:rPr>
              <a:t>APRENDIZAJE PROFUNDO</a:t>
            </a:r>
            <a:endParaRPr dirty="0"/>
          </a:p>
        </p:txBody>
      </p:sp>
      <p:sp>
        <p:nvSpPr>
          <p:cNvPr id="134" name="Google Shape;134;p14"/>
          <p:cNvSpPr txBox="1"/>
          <p:nvPr/>
        </p:nvSpPr>
        <p:spPr>
          <a:xfrm>
            <a:off x="12962825" y="5606114"/>
            <a:ext cx="5141301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lvl="1" algn="ctr">
              <a:lnSpc>
                <a:spcPct val="140016"/>
              </a:lnSpc>
              <a:buSzPts val="2499"/>
            </a:pPr>
            <a:r>
              <a:rPr lang="es-BO" sz="2500" dirty="0">
                <a:latin typeface="Montserrat" panose="020B0604020202020204" charset="0"/>
              </a:rPr>
              <a:t>Es la tarea de identificar la presencia de un rostro humano en una imagen o video.</a:t>
            </a:r>
            <a:endParaRPr sz="2500" dirty="0">
              <a:latin typeface="Montserrat" panose="020B0604020202020204" charset="0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13571187" y="4750472"/>
            <a:ext cx="3957173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500" dirty="0">
                <a:latin typeface="Teko Medium"/>
                <a:cs typeface="Teko Medium"/>
                <a:sym typeface="Teko Medium"/>
              </a:rPr>
              <a:t>DETECCION FACIAL</a:t>
            </a:r>
            <a:endParaRPr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6978171" y="2691318"/>
            <a:ext cx="10566400" cy="4616648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INSTALACIÓN DE LIBRERIAS</a:t>
            </a:r>
            <a:endParaRPr sz="15000" dirty="0"/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1765279" y="239219"/>
            <a:ext cx="5290731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52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NumPy</a:t>
            </a:r>
            <a:endParaRPr dirty="0"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10354546" y="3018826"/>
            <a:ext cx="7527267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Librería numérica de Python</a:t>
            </a:r>
          </a:p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Contiene una matriz multidimensional y estructuras de datos matriciales</a:t>
            </a:r>
          </a:p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Se instaló la versión </a:t>
            </a:r>
            <a:r>
              <a:rPr lang="es-ES" sz="3400" b="1" dirty="0">
                <a:solidFill>
                  <a:schemeClr val="bg1"/>
                </a:solidFill>
                <a:latin typeface="Montserrat" panose="020B0604020202020204" charset="0"/>
              </a:rPr>
              <a:t>1.23.5</a:t>
            </a:r>
            <a:endParaRPr sz="34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0015134" y="6874940"/>
            <a:ext cx="67204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13"/>
              </a:lnSpc>
            </a:pPr>
            <a:r>
              <a:rPr lang="es-ES" sz="4800" b="1" dirty="0">
                <a:solidFill>
                  <a:srgbClr val="6CE5E8"/>
                </a:solidFill>
                <a:latin typeface="Teko"/>
                <a:cs typeface="Teko"/>
                <a:sym typeface="Teko"/>
              </a:rPr>
              <a:t>COMANDO DE INSTALACIÓN</a:t>
            </a:r>
            <a:endParaRPr lang="en-US" sz="4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0242212" y="7862919"/>
            <a:ext cx="621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chemeClr val="bg1"/>
                </a:solidFill>
                <a:latin typeface="Montserrat" panose="020B0604020202020204" charset="0"/>
              </a:rPr>
              <a:t>pip install numpy==1.23.5</a:t>
            </a:r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378" y="4699784"/>
            <a:ext cx="7449622" cy="558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3"/>
          <p:cNvSpPr txBox="1"/>
          <p:nvPr/>
        </p:nvSpPr>
        <p:spPr>
          <a:xfrm>
            <a:off x="1635000" y="1566552"/>
            <a:ext cx="7509000" cy="2308324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5000" noProof="0" dirty="0">
                <a:solidFill>
                  <a:srgbClr val="FFFFFF"/>
                </a:solidFill>
                <a:latin typeface="Teko Medium"/>
                <a:cs typeface="Teko Medium"/>
                <a:sym typeface="Teko Medium"/>
              </a:rPr>
              <a:t>Tkinter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048000" y="3953962"/>
            <a:ext cx="10810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El paquete Tkinter es la interfaz por defecto de python para el kit de herramientas de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gui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tk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. Tanto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tk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 como Tkinter están disponibles en la mayoría de las plataformas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unix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, así como en sistemas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windows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 (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tk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 en sí no es parte de python, es mantenido por </a:t>
            </a:r>
            <a:r>
              <a:rPr lang="es-BO" sz="3200" dirty="0" err="1">
                <a:solidFill>
                  <a:schemeClr val="bg1"/>
                </a:solidFill>
                <a:latin typeface="Montserrat" panose="020B0604020202020204" charset="0"/>
              </a:rPr>
              <a:t>activestate</a:t>
            </a:r>
            <a:r>
              <a:rPr lang="es-BO" sz="3200" dirty="0">
                <a:solidFill>
                  <a:schemeClr val="bg1"/>
                </a:solidFill>
                <a:latin typeface="Montserrat" panose="020B0604020202020204" charset="0"/>
              </a:rPr>
              <a:t>).</a:t>
            </a:r>
            <a:endParaRPr lang="en-US" sz="32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just"/>
            <a:endParaRPr lang="en-US" sz="32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048000" y="7493392"/>
            <a:ext cx="621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chemeClr val="bg1"/>
                </a:solidFill>
                <a:latin typeface="Montserrat" panose="020B0604020202020204" charset="0"/>
              </a:rPr>
              <a:t>Se instaló la versión 8.6</a:t>
            </a:r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3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-846231" y="-684138"/>
            <a:ext cx="4337130" cy="4356571"/>
            <a:chOff x="1813" y="0"/>
            <a:chExt cx="809173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1081754" y="407908"/>
            <a:ext cx="5916508" cy="59164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861" t="-3334" r="-8742" b="-436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198075" y="4430762"/>
            <a:ext cx="2126797" cy="2136330"/>
            <a:chOff x="1813" y="0"/>
            <a:chExt cx="809173" cy="812800"/>
          </a:xfrm>
        </p:grpSpPr>
        <p:sp>
          <p:nvSpPr>
            <p:cNvPr id="170" name="Google Shape;17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6998262" y="710854"/>
            <a:ext cx="15557400" cy="2769989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Pillow</a:t>
            </a:r>
            <a:endParaRPr sz="15000" dirty="0"/>
          </a:p>
        </p:txBody>
      </p:sp>
      <p:sp>
        <p:nvSpPr>
          <p:cNvPr id="12" name="Google Shape;159;p16"/>
          <p:cNvSpPr txBox="1"/>
          <p:nvPr/>
        </p:nvSpPr>
        <p:spPr>
          <a:xfrm>
            <a:off x="8364242" y="3482990"/>
            <a:ext cx="9158214" cy="408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Biblioteca de imágenes de Python</a:t>
            </a:r>
          </a:p>
          <a:p>
            <a:pPr marL="457200" marR="0" lvl="0" indent="-4572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Agrega capacidades de procesamiento de imágenes a su interprete de Python.</a:t>
            </a:r>
          </a:p>
          <a:p>
            <a:pPr marL="457200" marR="0" lvl="0" indent="-4572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Diseñada para un acceso rápido a los datos almacenados.</a:t>
            </a:r>
          </a:p>
          <a:p>
            <a:pPr marL="457200" marR="0" lvl="0" indent="-4572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Se instaló la versión </a:t>
            </a:r>
            <a:r>
              <a:rPr lang="es-ES" sz="3400" b="1" dirty="0">
                <a:solidFill>
                  <a:schemeClr val="bg1"/>
                </a:solidFill>
                <a:latin typeface="Montserrat" panose="020B0604020202020204" charset="0"/>
              </a:rPr>
              <a:t>9.4.0</a:t>
            </a:r>
            <a:endParaRPr sz="34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62006" y="8116023"/>
            <a:ext cx="67204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13"/>
              </a:lnSpc>
            </a:pPr>
            <a:r>
              <a:rPr lang="es-ES" sz="4800" b="1" dirty="0">
                <a:solidFill>
                  <a:srgbClr val="6CE5E8"/>
                </a:solidFill>
                <a:latin typeface="Teko"/>
                <a:cs typeface="Teko"/>
                <a:sym typeface="Teko"/>
              </a:rPr>
              <a:t>COMANDO DE INSTALACIÓN</a:t>
            </a:r>
            <a:endParaRPr lang="en-US" sz="48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31514" y="9045697"/>
            <a:ext cx="6216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chemeClr val="bg1"/>
                </a:solidFill>
                <a:latin typeface="Montserrat" panose="020B0604020202020204" charset="0"/>
              </a:rPr>
              <a:t>pip install pillow==9.4.0</a:t>
            </a:r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US" sz="3600" b="1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t="9440" r="10112" b="1471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-2762992" y="-1433190"/>
            <a:ext cx="12234370" cy="12289209"/>
            <a:chOff x="1813" y="0"/>
            <a:chExt cx="809173" cy="812800"/>
          </a:xfrm>
        </p:grpSpPr>
        <p:sp>
          <p:nvSpPr>
            <p:cNvPr id="258" name="Google Shape;25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-3117797" y="-1433190"/>
            <a:ext cx="12234370" cy="12289209"/>
            <a:chOff x="1813" y="0"/>
            <a:chExt cx="809173" cy="812800"/>
          </a:xfrm>
        </p:grpSpPr>
        <p:sp>
          <p:nvSpPr>
            <p:cNvPr id="261" name="Google Shape;26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2" name="Google Shape;262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172;p17"/>
          <p:cNvSpPr txBox="1"/>
          <p:nvPr/>
        </p:nvSpPr>
        <p:spPr>
          <a:xfrm>
            <a:off x="-919076" y="0"/>
            <a:ext cx="8546538" cy="2769989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OpenCV</a:t>
            </a:r>
            <a:endParaRPr sz="15000" dirty="0"/>
          </a:p>
        </p:txBody>
      </p:sp>
      <p:sp>
        <p:nvSpPr>
          <p:cNvPr id="21" name="Google Shape;159;p16"/>
          <p:cNvSpPr txBox="1"/>
          <p:nvPr/>
        </p:nvSpPr>
        <p:spPr>
          <a:xfrm>
            <a:off x="1234515" y="2769989"/>
            <a:ext cx="7527267" cy="408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>
              <a:lnSpc>
                <a:spcPct val="13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Biblioteca libre de código abierto para procesamiento de imágenes y análisis de videos que ofrece una amplia gama de herramientas y funciones.</a:t>
            </a:r>
          </a:p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3400" dirty="0">
                <a:solidFill>
                  <a:schemeClr val="bg1"/>
                </a:solidFill>
                <a:latin typeface="Montserrat" panose="020B0604020202020204" charset="0"/>
              </a:rPr>
              <a:t>Se instaló la versión </a:t>
            </a:r>
            <a:r>
              <a:rPr lang="es-ES" sz="3400" b="1" dirty="0">
                <a:solidFill>
                  <a:schemeClr val="bg1"/>
                </a:solidFill>
                <a:latin typeface="Montserrat" panose="020B0604020202020204" charset="0"/>
              </a:rPr>
              <a:t>4.7.0</a:t>
            </a:r>
            <a:endParaRPr sz="34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55606" y="7708239"/>
            <a:ext cx="67204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13"/>
              </a:lnSpc>
            </a:pPr>
            <a:r>
              <a:rPr lang="es-ES" sz="4800" b="1" dirty="0">
                <a:solidFill>
                  <a:srgbClr val="6CE5E8"/>
                </a:solidFill>
                <a:latin typeface="Teko"/>
                <a:cs typeface="Teko"/>
                <a:sym typeface="Teko"/>
              </a:rPr>
              <a:t>COMANDO DE INSTALACIÓN</a:t>
            </a:r>
            <a:endParaRPr lang="en-US" sz="4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233382" y="8663861"/>
            <a:ext cx="838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solidFill>
                  <a:schemeClr val="bg1"/>
                </a:solidFill>
                <a:latin typeface="Montserrat" panose="020B0604020202020204" charset="0"/>
              </a:rPr>
              <a:t>pip install </a:t>
            </a:r>
            <a:r>
              <a:rPr lang="es-ES" sz="2400" b="1" i="1" dirty="0" err="1">
                <a:solidFill>
                  <a:schemeClr val="bg1"/>
                </a:solidFill>
                <a:latin typeface="Montserrat" panose="020B0604020202020204" charset="0"/>
              </a:rPr>
              <a:t>opencv</a:t>
            </a:r>
            <a:r>
              <a:rPr lang="es-ES" sz="2400" b="1" i="1" dirty="0">
                <a:solidFill>
                  <a:schemeClr val="bg1"/>
                </a:solidFill>
                <a:latin typeface="Montserrat" panose="020B0604020202020204" charset="0"/>
              </a:rPr>
              <a:t>-python-</a:t>
            </a:r>
            <a:r>
              <a:rPr lang="es-ES" sz="2400" b="1" i="1" dirty="0" err="1">
                <a:solidFill>
                  <a:schemeClr val="bg1"/>
                </a:solidFill>
                <a:latin typeface="Montserrat" panose="020B0604020202020204" charset="0"/>
              </a:rPr>
              <a:t>headless</a:t>
            </a:r>
            <a:r>
              <a:rPr lang="es-ES" sz="2400" b="1" i="1" dirty="0">
                <a:solidFill>
                  <a:schemeClr val="bg1"/>
                </a:solidFill>
                <a:latin typeface="Montserrat" panose="020B0604020202020204" charset="0"/>
              </a:rPr>
              <a:t>==4.7.0</a:t>
            </a:r>
            <a:endParaRPr lang="en-US" sz="2400" b="1" i="1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US" sz="2400" b="1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8772697" y="239219"/>
            <a:ext cx="5290731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15052" dirty="0" err="1">
                <a:solidFill>
                  <a:srgbClr val="FFFFFF"/>
                </a:solidFill>
                <a:latin typeface="Teko Medium"/>
                <a:cs typeface="Teko Medium"/>
                <a:sym typeface="Teko Medium"/>
              </a:rPr>
              <a:t>Dlib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10354546" y="3018826"/>
            <a:ext cx="7527267" cy="272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400" dirty="0">
                <a:solidFill>
                  <a:srgbClr val="FFFFFF"/>
                </a:solidFill>
                <a:latin typeface="Montserrat" panose="020B0604020202020204" charset="0"/>
              </a:rPr>
              <a:t>Kit de herramientas moderno</a:t>
            </a:r>
            <a:endParaRPr kumimoji="0" lang="es-ES" sz="3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400" i="0" dirty="0">
                <a:solidFill>
                  <a:srgbClr val="D1D5DB"/>
                </a:solidFill>
                <a:effectLst/>
                <a:latin typeface="Montserrat" panose="020B0604020202020204" pitchFamily="2" charset="0"/>
              </a:rPr>
              <a:t>para localizar la región de la cara en la imagen o video.</a:t>
            </a:r>
          </a:p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3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Se instaló la versión </a:t>
            </a:r>
            <a:r>
              <a:rPr kumimoji="0" lang="es-ES" sz="3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1.23.5</a:t>
            </a:r>
            <a:endParaRPr kumimoji="0" sz="3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0015134" y="6874940"/>
            <a:ext cx="67204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6CE5E8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COMANDO DE INSTALACIÓN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717721" y="7830402"/>
            <a:ext cx="4263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pip </a:t>
            </a:r>
            <a:r>
              <a:rPr kumimoji="0" lang="es-ES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install</a:t>
            </a: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  <a:latin typeface="Montserrat" panose="020B0604020202020204" charset="0"/>
              </a:rPr>
              <a:t>dlib</a:t>
            </a:r>
            <a:endParaRPr kumimoji="0" lang="en-US" sz="3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11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426027" y="965607"/>
            <a:ext cx="8905009" cy="2123658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 err="1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Face_recognition</a:t>
            </a:r>
            <a:endParaRPr sz="11500" dirty="0"/>
          </a:p>
        </p:txBody>
      </p:sp>
      <p:pic>
        <p:nvPicPr>
          <p:cNvPr id="1026" name="Picture 2" descr="La tecnología de reconocimiento facial es cada día mejor... gracias a que  usan nuestras caras sin permis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77" r="582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233"/>
          <a:stretch/>
        </p:blipFill>
        <p:spPr bwMode="auto">
          <a:xfrm>
            <a:off x="7954002" y="-1153546"/>
            <a:ext cx="12183579" cy="133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oogle Shape;203;p19"/>
          <p:cNvCxnSpPr/>
          <p:nvPr/>
        </p:nvCxnSpPr>
        <p:spPr>
          <a:xfrm>
            <a:off x="9829800" y="851130"/>
            <a:ext cx="0" cy="8527591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59;p16"/>
          <p:cNvSpPr txBox="1"/>
          <p:nvPr/>
        </p:nvSpPr>
        <p:spPr>
          <a:xfrm>
            <a:off x="919601" y="3206730"/>
            <a:ext cx="7527267" cy="20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3400" noProof="0" dirty="0">
                <a:solidFill>
                  <a:srgbClr val="FFFFFF"/>
                </a:solidFill>
                <a:latin typeface="Montserrat" panose="020B0604020202020204" charset="0"/>
              </a:rPr>
              <a:t>Reconocer y manipular caras desde Python o desde la línea de comando.</a:t>
            </a:r>
            <a:endParaRPr kumimoji="0" lang="es-ES" sz="3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0" y="6400835"/>
            <a:ext cx="993370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6CE5E8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COMANDO </a:t>
            </a:r>
            <a:r>
              <a:rPr lang="es-ES" sz="4800" b="1" dirty="0">
                <a:solidFill>
                  <a:srgbClr val="6CE5E8"/>
                </a:solidFill>
                <a:latin typeface="Teko"/>
                <a:cs typeface="Teko"/>
                <a:sym typeface="Teko"/>
              </a:rPr>
              <a:t>Y ORDEN </a:t>
            </a:r>
            <a:r>
              <a:rPr kumimoji="0" lang="es-ES" sz="4800" b="1" i="0" u="none" strike="noStrike" kern="0" cap="none" spc="0" normalizeH="0" baseline="0" noProof="0" dirty="0">
                <a:ln>
                  <a:noFill/>
                </a:ln>
                <a:solidFill>
                  <a:srgbClr val="6CE5E8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DE INSTALACIÓN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91832" y="7527297"/>
            <a:ext cx="6982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pip </a:t>
            </a:r>
            <a:r>
              <a:rPr kumimoji="0" lang="es-ES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install</a:t>
            </a: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  <a:latin typeface="Montserrat" panose="020B0604020202020204" charset="0"/>
              </a:rPr>
              <a:t>dlib</a:t>
            </a:r>
            <a:endParaRPr lang="es-ES" sz="3600" b="1" i="1" dirty="0">
              <a:solidFill>
                <a:srgbClr val="FFFFFF"/>
              </a:solidFill>
              <a:latin typeface="Montserrat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3600" b="1" i="1" dirty="0" err="1">
                <a:solidFill>
                  <a:srgbClr val="FFFFFF"/>
                </a:solidFill>
                <a:latin typeface="Montserrat" panose="020B0604020202020204" charset="0"/>
              </a:rPr>
              <a:t>Pip</a:t>
            </a:r>
            <a:r>
              <a:rPr lang="es-ES" sz="3600" b="1" i="1" dirty="0">
                <a:solidFill>
                  <a:srgbClr val="FFFFFF"/>
                </a:solidFill>
                <a:latin typeface="Montserrat" panose="020B0604020202020204" charset="0"/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  <a:latin typeface="Montserrat" panose="020B0604020202020204" charset="0"/>
              </a:rPr>
              <a:t>install</a:t>
            </a:r>
            <a:r>
              <a:rPr lang="es-ES" sz="3600" b="1" i="1" dirty="0">
                <a:solidFill>
                  <a:srgbClr val="FFFFFF"/>
                </a:solidFill>
                <a:latin typeface="Montserrat" panose="020B0604020202020204" charset="0"/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  <a:latin typeface="Montserrat" panose="020B0604020202020204" charset="0"/>
              </a:rPr>
              <a:t>cmak</a:t>
            </a:r>
            <a:endParaRPr lang="es-ES" sz="3600" b="1" i="1" dirty="0">
              <a:solidFill>
                <a:srgbClr val="FFFFFF"/>
              </a:solidFill>
              <a:latin typeface="Montserrat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Pip</a:t>
            </a: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 </a:t>
            </a:r>
            <a:r>
              <a:rPr kumimoji="0" lang="es-ES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install</a:t>
            </a:r>
            <a:r>
              <a:rPr kumimoji="0" lang="es-ES" sz="36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 </a:t>
            </a:r>
            <a:r>
              <a:rPr kumimoji="0" lang="es-ES" sz="3600" b="1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20B0604020202020204" charset="0"/>
                <a:cs typeface="Arial"/>
                <a:sym typeface="Arial"/>
              </a:rPr>
              <a:t>face_recognition</a:t>
            </a:r>
            <a:endParaRPr kumimoji="0" lang="en-US" sz="3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6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20B0604020202020204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446</Words>
  <Application>Microsoft Office PowerPoint</Application>
  <PresentationFormat>Personalizado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Teko Medium</vt:lpstr>
      <vt:lpstr>Calibri</vt:lpstr>
      <vt:lpstr>Arial</vt:lpstr>
      <vt:lpstr>Teko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Lider Moreno Padilla</dc:creator>
  <cp:lastModifiedBy>lider moreno padilla</cp:lastModifiedBy>
  <cp:revision>14</cp:revision>
  <dcterms:modified xsi:type="dcterms:W3CDTF">2023-04-04T21:39:12Z</dcterms:modified>
</cp:coreProperties>
</file>